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8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9" r:id="rId17"/>
    <p:sldId id="274" r:id="rId18"/>
    <p:sldId id="272" r:id="rId19"/>
    <p:sldId id="270" r:id="rId20"/>
    <p:sldId id="273" r:id="rId21"/>
    <p:sldId id="276" r:id="rId22"/>
    <p:sldId id="278" r:id="rId23"/>
    <p:sldId id="277" r:id="rId24"/>
    <p:sldId id="282" r:id="rId25"/>
    <p:sldId id="281" r:id="rId26"/>
  </p:sldIdLst>
  <p:sldSz cx="12192000" cy="6858000"/>
  <p:notesSz cx="6858000" cy="9144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9BA"/>
    <a:srgbClr val="778A8B"/>
    <a:srgbClr val="D19C31"/>
    <a:srgbClr val="D42E81"/>
    <a:srgbClr val="23F4BD"/>
    <a:srgbClr val="FFFFFF"/>
    <a:srgbClr val="B3C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4548" autoAdjust="0"/>
  </p:normalViewPr>
  <p:slideViewPr>
    <p:cSldViewPr snapToGrid="0">
      <p:cViewPr varScale="1">
        <p:scale>
          <a:sx n="64" d="100"/>
          <a:sy n="64" d="100"/>
        </p:scale>
        <p:origin x="1117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Sun" userId="e7206746-d10f-4eed-96d8-040216aa892c" providerId="ADAL" clId="{9845245B-7F08-40CB-AFAE-E0E187CD6553}"/>
    <pc:docChg chg="undo custSel addSld delSld modSld sldOrd">
      <pc:chgData name="Matthew Sun" userId="e7206746-d10f-4eed-96d8-040216aa892c" providerId="ADAL" clId="{9845245B-7F08-40CB-AFAE-E0E187CD6553}" dt="2017-12-23T05:10:50.299" v="7196" actId="12"/>
      <pc:docMkLst>
        <pc:docMk/>
      </pc:docMkLst>
      <pc:sldChg chg="modSp">
        <pc:chgData name="Matthew Sun" userId="e7206746-d10f-4eed-96d8-040216aa892c" providerId="ADAL" clId="{9845245B-7F08-40CB-AFAE-E0E187CD6553}" dt="2017-12-23T02:19:25.726" v="207" actId="20577"/>
        <pc:sldMkLst>
          <pc:docMk/>
          <pc:sldMk cId="3304872840" sldId="258"/>
        </pc:sldMkLst>
        <pc:spChg chg="mod">
          <ac:chgData name="Matthew Sun" userId="e7206746-d10f-4eed-96d8-040216aa892c" providerId="ADAL" clId="{9845245B-7F08-40CB-AFAE-E0E187CD6553}" dt="2017-12-23T02:19:25.726" v="207" actId="20577"/>
          <ac:spMkLst>
            <pc:docMk/>
            <pc:sldMk cId="3304872840" sldId="258"/>
            <ac:spMk id="8" creationId="{AD2057E4-3CC2-4828-9548-C2D51DC1AF14}"/>
          </ac:spMkLst>
        </pc:spChg>
      </pc:sldChg>
      <pc:sldChg chg="modSp">
        <pc:chgData name="Matthew Sun" userId="e7206746-d10f-4eed-96d8-040216aa892c" providerId="ADAL" clId="{9845245B-7F08-40CB-AFAE-E0E187CD6553}" dt="2017-12-23T04:31:22.409" v="6271" actId="20577"/>
        <pc:sldMkLst>
          <pc:docMk/>
          <pc:sldMk cId="1310300341" sldId="259"/>
        </pc:sldMkLst>
        <pc:spChg chg="mod">
          <ac:chgData name="Matthew Sun" userId="e7206746-d10f-4eed-96d8-040216aa892c" providerId="ADAL" clId="{9845245B-7F08-40CB-AFAE-E0E187CD6553}" dt="2017-12-23T04:31:22.409" v="6271" actId="20577"/>
          <ac:spMkLst>
            <pc:docMk/>
            <pc:sldMk cId="1310300341" sldId="259"/>
            <ac:spMk id="15" creationId="{FB5D02C2-D357-478B-94C0-0F20B7F0F031}"/>
          </ac:spMkLst>
        </pc:spChg>
      </pc:sldChg>
      <pc:sldChg chg="addSp delSp modSp modNotesTx">
        <pc:chgData name="Matthew Sun" userId="e7206746-d10f-4eed-96d8-040216aa892c" providerId="ADAL" clId="{9845245B-7F08-40CB-AFAE-E0E187CD6553}" dt="2017-12-23T02:27:26.624" v="1059" actId="20577"/>
        <pc:sldMkLst>
          <pc:docMk/>
          <pc:sldMk cId="2373430620" sldId="261"/>
        </pc:sldMkLst>
        <pc:spChg chg="add mod">
          <ac:chgData name="Matthew Sun" userId="e7206746-d10f-4eed-96d8-040216aa892c" providerId="ADAL" clId="{9845245B-7F08-40CB-AFAE-E0E187CD6553}" dt="2017-12-23T02:10:24.220" v="44" actId="1076"/>
          <ac:spMkLst>
            <pc:docMk/>
            <pc:sldMk cId="2373430620" sldId="261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12:57.585" v="99" actId="20577"/>
          <ac:spMkLst>
            <pc:docMk/>
            <pc:sldMk cId="2373430620" sldId="261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2:15:59.114" v="158" actId="1076"/>
          <ac:spMkLst>
            <pc:docMk/>
            <pc:sldMk cId="2373430620" sldId="261"/>
            <ac:spMk id="17" creationId="{73FA3A8C-D22F-4660-AD12-E3D1AAC03291}"/>
          </ac:spMkLst>
        </pc:spChg>
        <pc:spChg chg="add del">
          <ac:chgData name="Matthew Sun" userId="e7206746-d10f-4eed-96d8-040216aa892c" providerId="ADAL" clId="{9845245B-7F08-40CB-AFAE-E0E187CD6553}" dt="2017-12-23T02:14:32.953" v="121" actId="478"/>
          <ac:spMkLst>
            <pc:docMk/>
            <pc:sldMk cId="2373430620" sldId="261"/>
            <ac:spMk id="18" creationId="{0E3FAE03-3700-41B6-8AF2-9FE28103287F}"/>
          </ac:spMkLst>
        </pc:spChg>
        <pc:picChg chg="add mod">
          <ac:chgData name="Matthew Sun" userId="e7206746-d10f-4eed-96d8-040216aa892c" providerId="ADAL" clId="{9845245B-7F08-40CB-AFAE-E0E187CD6553}" dt="2017-12-23T02:15:59.114" v="158" actId="1076"/>
          <ac:picMkLst>
            <pc:docMk/>
            <pc:sldMk cId="2373430620" sldId="261"/>
            <ac:picMk id="1026" creationId="{2A88E7DA-CBD6-431F-814D-890350C3B649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0" creationId="{913FE2A8-0B6B-4F5B-B657-793B70D6EBE6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2" creationId="{7BC95474-B655-411B-9933-52475BF0986F}"/>
          </ac:picMkLst>
        </pc:picChg>
        <pc:cxnChg chg="add mod ord">
          <ac:chgData name="Matthew Sun" userId="e7206746-d10f-4eed-96d8-040216aa892c" providerId="ADAL" clId="{9845245B-7F08-40CB-AFAE-E0E187CD6553}" dt="2017-12-23T02:15:09.796" v="131" actId="167"/>
          <ac:cxnSpMkLst>
            <pc:docMk/>
            <pc:sldMk cId="2373430620" sldId="261"/>
            <ac:cxnSpMk id="10" creationId="{EFD962C7-9B65-47BD-93C1-A0D09B0303A1}"/>
          </ac:cxnSpMkLst>
        </pc:cxnChg>
        <pc:cxnChg chg="add mod ord">
          <ac:chgData name="Matthew Sun" userId="e7206746-d10f-4eed-96d8-040216aa892c" providerId="ADAL" clId="{9845245B-7F08-40CB-AFAE-E0E187CD6553}" dt="2017-12-23T02:15:18.961" v="134" actId="14100"/>
          <ac:cxnSpMkLst>
            <pc:docMk/>
            <pc:sldMk cId="2373430620" sldId="261"/>
            <ac:cxnSpMk id="12" creationId="{809091AD-FAD3-47EF-A6EE-4F1DC60DAB84}"/>
          </ac:cxnSpMkLst>
        </pc:cxnChg>
        <pc:cxnChg chg="add mod">
          <ac:chgData name="Matthew Sun" userId="e7206746-d10f-4eed-96d8-040216aa892c" providerId="ADAL" clId="{9845245B-7F08-40CB-AFAE-E0E187CD6553}" dt="2017-12-23T02:11:23.005" v="63" actId="692"/>
          <ac:cxnSpMkLst>
            <pc:docMk/>
            <pc:sldMk cId="2373430620" sldId="261"/>
            <ac:cxnSpMk id="16" creationId="{EDC77342-368C-478C-A86F-03913E38E7CB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2:58:48.109" v="2156" actId="20577"/>
        <pc:sldMkLst>
          <pc:docMk/>
          <pc:sldMk cId="2616625818" sldId="262"/>
        </pc:sldMkLst>
        <pc:spChg chg="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50:50.236" v="1669" actId="1076"/>
          <ac:spMkLst>
            <pc:docMk/>
            <pc:sldMk cId="2616625818" sldId="262"/>
            <ac:spMk id="8" creationId="{AD2057E4-3CC2-4828-9548-C2D51DC1AF14}"/>
          </ac:spMkLst>
        </pc:spChg>
        <pc:spChg chg="add 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24" creationId="{D4898868-2F96-4121-A0AE-70FAB7F37D9A}"/>
          </ac:spMkLst>
        </pc:spChg>
        <pc:spChg chg="add mod">
          <ac:chgData name="Matthew Sun" userId="e7206746-d10f-4eed-96d8-040216aa892c" providerId="ADAL" clId="{9845245B-7F08-40CB-AFAE-E0E187CD6553}" dt="2017-12-23T02:50:55.757" v="1670" actId="1076"/>
          <ac:spMkLst>
            <pc:docMk/>
            <pc:sldMk cId="2616625818" sldId="262"/>
            <ac:spMk id="30" creationId="{CFCAA071-297B-4F10-8289-59637FF430E0}"/>
          </ac:spMkLst>
        </pc:spChg>
        <pc:picChg chg="del mod">
          <ac:chgData name="Matthew Sun" userId="e7206746-d10f-4eed-96d8-040216aa892c" providerId="ADAL" clId="{9845245B-7F08-40CB-AFAE-E0E187CD6553}" dt="2017-12-23T02:48:28.673" v="1416" actId="478"/>
          <ac:picMkLst>
            <pc:docMk/>
            <pc:sldMk cId="2616625818" sldId="262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48:26.784" v="1415" actId="478"/>
          <ac:picMkLst>
            <pc:docMk/>
            <pc:sldMk cId="2616625818" sldId="262"/>
            <ac:picMk id="1032" creationId="{7BC95474-B655-411B-9933-52475BF0986F}"/>
          </ac:picMkLst>
        </pc:picChg>
        <pc:inkChg chg="add del">
          <ac:chgData name="Matthew Sun" userId="e7206746-d10f-4eed-96d8-040216aa892c" providerId="ADAL" clId="{9845245B-7F08-40CB-AFAE-E0E187CD6553}" dt="2017-12-23T02:27:44.981" v="1061" actId="20577"/>
          <ac:inkMkLst>
            <pc:docMk/>
            <pc:sldMk cId="2616625818" sldId="262"/>
            <ac:inkMk id="2" creationId="{8C59E1E9-B20F-4C27-85BF-7C59681DCA58}"/>
          </ac:inkMkLst>
        </pc:inkChg>
        <pc:inkChg chg="add del">
          <ac:chgData name="Matthew Sun" userId="e7206746-d10f-4eed-96d8-040216aa892c" providerId="ADAL" clId="{9845245B-7F08-40CB-AFAE-E0E187CD6553}" dt="2017-12-23T02:27:49.669" v="1063" actId="20577"/>
          <ac:inkMkLst>
            <pc:docMk/>
            <pc:sldMk cId="2616625818" sldId="262"/>
            <ac:inkMk id="9" creationId="{77878293-64DF-473C-920C-6D027B3B5AE4}"/>
          </ac:inkMkLst>
        </pc:inkChg>
        <pc:inkChg chg="add del">
          <ac:chgData name="Matthew Sun" userId="e7206746-d10f-4eed-96d8-040216aa892c" providerId="ADAL" clId="{9845245B-7F08-40CB-AFAE-E0E187CD6553}" dt="2017-12-23T02:27:53.795" v="1065" actId="20577"/>
          <ac:inkMkLst>
            <pc:docMk/>
            <pc:sldMk cId="2616625818" sldId="262"/>
            <ac:inkMk id="11" creationId="{A1334A3B-C1B9-4566-8073-B49B13ABD07F}"/>
          </ac:inkMkLst>
        </pc:ink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2" creationId="{809091AD-FAD3-47EF-A6EE-4F1DC60DAB84}"/>
          </ac:cxnSpMkLst>
        </pc:cxnChg>
        <pc:cxnChg chg="add del mod">
          <ac:chgData name="Matthew Sun" userId="e7206746-d10f-4eed-96d8-040216aa892c" providerId="ADAL" clId="{9845245B-7F08-40CB-AFAE-E0E187CD6553}" dt="2017-12-23T02:28:16.017" v="1068" actId="478"/>
          <ac:cxnSpMkLst>
            <pc:docMk/>
            <pc:sldMk cId="2616625818" sldId="262"/>
            <ac:cxnSpMk id="15" creationId="{58730B15-5C66-4A40-9490-D44736C1DA74}"/>
          </ac:cxnSpMkLst>
        </pc:cxnChg>
        <pc:cxnChg chg="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6" creationId="{EDC77342-368C-478C-A86F-03913E38E7CB}"/>
          </ac:cxnSpMkLst>
        </pc:cxnChg>
        <pc:cxnChg chg="add 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20" creationId="{86C32F2C-6523-4ED5-A9BF-C5F2114A1268}"/>
          </ac:cxnSpMkLst>
        </pc:cxnChg>
      </pc:sldChg>
      <pc:sldChg chg="addSp delSp modSp add">
        <pc:chgData name="Matthew Sun" userId="e7206746-d10f-4eed-96d8-040216aa892c" providerId="ADAL" clId="{9845245B-7F08-40CB-AFAE-E0E187CD6553}" dt="2017-12-23T02:34:20.889" v="1222" actId="5793"/>
        <pc:sldMkLst>
          <pc:docMk/>
          <pc:sldMk cId="2599987718" sldId="263"/>
        </pc:sldMkLst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31:03.857" v="1160" actId="20577"/>
          <ac:spMkLst>
            <pc:docMk/>
            <pc:sldMk cId="2599987718" sldId="263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17" creationId="{73FA3A8C-D22F-4660-AD12-E3D1AAC03291}"/>
          </ac:spMkLst>
        </pc:spChg>
        <pc:spChg chg="add mod">
          <ac:chgData name="Matthew Sun" userId="e7206746-d10f-4eed-96d8-040216aa892c" providerId="ADAL" clId="{9845245B-7F08-40CB-AFAE-E0E187CD6553}" dt="2017-12-23T02:34:20.889" v="1222" actId="5793"/>
          <ac:spMkLst>
            <pc:docMk/>
            <pc:sldMk cId="2599987718" sldId="263"/>
            <ac:spMk id="18" creationId="{A41DFE75-428F-4CBD-8DD3-03D51FBAD6DC}"/>
          </ac:spMkLst>
        </pc:spChg>
        <pc:spChg chg="del">
          <ac:chgData name="Matthew Sun" userId="e7206746-d10f-4eed-96d8-040216aa892c" providerId="ADAL" clId="{9845245B-7F08-40CB-AFAE-E0E187CD6553}" dt="2017-12-23T02:31:51.534" v="1162" actId="478"/>
          <ac:spMkLst>
            <pc:docMk/>
            <pc:sldMk cId="2599987718" sldId="263"/>
            <ac:spMk id="24" creationId="{D4898868-2F96-4121-A0AE-70FAB7F37D9A}"/>
          </ac:spMkLst>
        </pc:spChg>
        <pc:picChg chg="del">
          <ac:chgData name="Matthew Sun" userId="e7206746-d10f-4eed-96d8-040216aa892c" providerId="ADAL" clId="{9845245B-7F08-40CB-AFAE-E0E187CD6553}" dt="2017-12-23T02:31:47.088" v="1161" actId="478"/>
          <ac:picMkLst>
            <pc:docMk/>
            <pc:sldMk cId="2599987718" sldId="263"/>
            <ac:picMk id="1026" creationId="{2A88E7DA-CBD6-431F-814D-890350C3B649}"/>
          </ac:picMkLst>
        </pc:picChg>
        <pc:picChg chg="del">
          <ac:chgData name="Matthew Sun" userId="e7206746-d10f-4eed-96d8-040216aa892c" providerId="ADAL" clId="{9845245B-7F08-40CB-AFAE-E0E187CD6553}" dt="2017-12-23T02:31:51.534" v="1162" actId="478"/>
          <ac:picMkLst>
            <pc:docMk/>
            <pc:sldMk cId="2599987718" sldId="263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31:53.199" v="1164" actId="478"/>
          <ac:picMkLst>
            <pc:docMk/>
            <pc:sldMk cId="2599987718" sldId="263"/>
            <ac:picMk id="1032" creationId="{7BC95474-B655-411B-9933-52475BF0986F}"/>
          </ac:picMkLst>
        </pc:pic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2" creationId="{809091AD-FAD3-47EF-A6EE-4F1DC60DAB84}"/>
          </ac:cxnSpMkLst>
        </pc:cxnChg>
        <pc:cxnChg chg="del mod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16" creationId="{EDC77342-368C-478C-A86F-03913E38E7CB}"/>
          </ac:cxnSpMkLst>
        </pc:cxnChg>
        <pc:cxnChg chg="del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20" creationId="{86C32F2C-6523-4ED5-A9BF-C5F2114A1268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3:10:45.203" v="2436" actId="20577"/>
        <pc:sldMkLst>
          <pc:docMk/>
          <pc:sldMk cId="144219416" sldId="264"/>
        </pc:sldMkLst>
        <pc:spChg chg="add del">
          <ac:chgData name="Matthew Sun" userId="e7206746-d10f-4eed-96d8-040216aa892c" providerId="ADAL" clId="{9845245B-7F08-40CB-AFAE-E0E187CD6553}" dt="2017-12-23T03:10:43.452" v="2434" actId="20577"/>
          <ac:spMkLst>
            <pc:docMk/>
            <pc:sldMk cId="144219416" sldId="264"/>
            <ac:spMk id="2" creationId="{D3091027-EB38-498C-9BA1-C7A1422022A4}"/>
          </ac:spMkLst>
        </pc:spChg>
        <pc:spChg chg="mod">
          <ac:chgData name="Matthew Sun" userId="e7206746-d10f-4eed-96d8-040216aa892c" providerId="ADAL" clId="{9845245B-7F08-40CB-AFAE-E0E187CD6553}" dt="2017-12-23T02:34:37.047" v="1245" actId="20577"/>
          <ac:spMkLst>
            <pc:docMk/>
            <pc:sldMk cId="144219416" sldId="26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0:45.203" v="2436" actId="20577"/>
          <ac:spMkLst>
            <pc:docMk/>
            <pc:sldMk cId="144219416" sldId="264"/>
            <ac:spMk id="18" creationId="{A41DFE75-428F-4CBD-8DD3-03D51FBAD6DC}"/>
          </ac:spMkLst>
        </pc:spChg>
      </pc:sldChg>
      <pc:sldChg chg="modSp add">
        <pc:chgData name="Matthew Sun" userId="e7206746-d10f-4eed-96d8-040216aa892c" providerId="ADAL" clId="{9845245B-7F08-40CB-AFAE-E0E187CD6553}" dt="2017-12-23T03:15:12.219" v="2614" actId="113"/>
        <pc:sldMkLst>
          <pc:docMk/>
          <pc:sldMk cId="1393275510" sldId="265"/>
        </pc:sldMkLst>
        <pc:spChg chg="mod">
          <ac:chgData name="Matthew Sun" userId="e7206746-d10f-4eed-96d8-040216aa892c" providerId="ADAL" clId="{9845245B-7F08-40CB-AFAE-E0E187CD6553}" dt="2017-12-23T03:10:55.148" v="2455" actId="20577"/>
          <ac:spMkLst>
            <pc:docMk/>
            <pc:sldMk cId="1393275510" sldId="26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5:12.219" v="2614" actId="113"/>
          <ac:spMkLst>
            <pc:docMk/>
            <pc:sldMk cId="1393275510" sldId="265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3:22:39.158" v="2787" actId="1076"/>
        <pc:sldMkLst>
          <pc:docMk/>
          <pc:sldMk cId="3558224416" sldId="266"/>
        </pc:sldMkLst>
        <pc:spChg chg="add mod">
          <ac:chgData name="Matthew Sun" userId="e7206746-d10f-4eed-96d8-040216aa892c" providerId="ADAL" clId="{9845245B-7F08-40CB-AFAE-E0E187CD6553}" dt="2017-12-23T03:22:39.158" v="2787" actId="1076"/>
          <ac:spMkLst>
            <pc:docMk/>
            <pc:sldMk cId="3558224416" sldId="266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3:16:33.654" v="2623" actId="20577"/>
          <ac:spMkLst>
            <pc:docMk/>
            <pc:sldMk cId="3558224416" sldId="266"/>
            <ac:spMk id="8" creationId="{AD2057E4-3CC2-4828-9548-C2D51DC1AF14}"/>
          </ac:spMkLst>
        </pc:spChg>
        <pc:spChg chg="add del">
          <ac:chgData name="Matthew Sun" userId="e7206746-d10f-4eed-96d8-040216aa892c" providerId="ADAL" clId="{9845245B-7F08-40CB-AFAE-E0E187CD6553}" dt="2017-12-23T03:17:54.875" v="2721" actId="478"/>
          <ac:spMkLst>
            <pc:docMk/>
            <pc:sldMk cId="3558224416" sldId="266"/>
            <ac:spMk id="9" creationId="{772F641B-1B31-407B-B49B-7A6C0543B7BB}"/>
          </ac:spMkLst>
        </pc:spChg>
        <pc:spChg chg="add mod">
          <ac:chgData name="Matthew Sun" userId="e7206746-d10f-4eed-96d8-040216aa892c" providerId="ADAL" clId="{9845245B-7F08-40CB-AFAE-E0E187CD6553}" dt="2017-12-23T03:19:16.289" v="2754" actId="1076"/>
          <ac:spMkLst>
            <pc:docMk/>
            <pc:sldMk cId="3558224416" sldId="266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3:18:44.891" v="2743" actId="20577"/>
          <ac:spMkLst>
            <pc:docMk/>
            <pc:sldMk cId="3558224416" sldId="266"/>
            <ac:spMk id="18" creationId="{A41DFE75-428F-4CBD-8DD3-03D51FBAD6DC}"/>
          </ac:spMkLst>
        </pc:spChg>
      </pc:sldChg>
      <pc:sldChg chg="delSp modSp add modNotesTx">
        <pc:chgData name="Matthew Sun" userId="e7206746-d10f-4eed-96d8-040216aa892c" providerId="ADAL" clId="{9845245B-7F08-40CB-AFAE-E0E187CD6553}" dt="2017-12-23T04:40:02.907" v="6519" actId="20577"/>
        <pc:sldMkLst>
          <pc:docMk/>
          <pc:sldMk cId="2994955573" sldId="267"/>
        </pc:sldMkLst>
        <pc:spChg chg="del">
          <ac:chgData name="Matthew Sun" userId="e7206746-d10f-4eed-96d8-040216aa892c" providerId="ADAL" clId="{9845245B-7F08-40CB-AFAE-E0E187CD6553}" dt="2017-12-23T03:25:00.455" v="2929" actId="478"/>
          <ac:spMkLst>
            <pc:docMk/>
            <pc:sldMk cId="2994955573" sldId="267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4:01:34.724" v="5425" actId="20577"/>
          <ac:spMkLst>
            <pc:docMk/>
            <pc:sldMk cId="2994955573" sldId="267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3:24:17.456" v="2798" actId="478"/>
          <ac:spMkLst>
            <pc:docMk/>
            <pc:sldMk cId="2994955573" sldId="267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4:34:29.891" v="6350" actId="20577"/>
          <ac:spMkLst>
            <pc:docMk/>
            <pc:sldMk cId="2994955573" sldId="267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4:40:00.003" v="6518" actId="20577"/>
        <pc:sldMkLst>
          <pc:docMk/>
          <pc:sldMk cId="2277298886" sldId="268"/>
        </pc:sldMkLst>
        <pc:spChg chg="add del">
          <ac:chgData name="Matthew Sun" userId="e7206746-d10f-4eed-96d8-040216aa892c" providerId="ADAL" clId="{9845245B-7F08-40CB-AFAE-E0E187CD6553}" dt="2017-12-23T03:40:06.323" v="4312" actId="20577"/>
          <ac:spMkLst>
            <pc:docMk/>
            <pc:sldMk cId="2277298886" sldId="268"/>
            <ac:spMk id="2" creationId="{C2898CD0-661A-4B99-A859-BF6CDB2F5D68}"/>
          </ac:spMkLst>
        </pc:spChg>
        <pc:spChg chg="add del">
          <ac:chgData name="Matthew Sun" userId="e7206746-d10f-4eed-96d8-040216aa892c" providerId="ADAL" clId="{9845245B-7F08-40CB-AFAE-E0E187CD6553}" dt="2017-12-23T03:40:08.168" v="4314" actId="20577"/>
          <ac:spMkLst>
            <pc:docMk/>
            <pc:sldMk cId="2277298886" sldId="268"/>
            <ac:spMk id="3" creationId="{2F400C20-F339-4B3B-B906-B8376615354E}"/>
          </ac:spMkLst>
        </pc:spChg>
        <pc:spChg chg="mod">
          <ac:chgData name="Matthew Sun" userId="e7206746-d10f-4eed-96d8-040216aa892c" providerId="ADAL" clId="{9845245B-7F08-40CB-AFAE-E0E187CD6553}" dt="2017-12-23T04:01:29.061" v="5424" actId="20577"/>
          <ac:spMkLst>
            <pc:docMk/>
            <pc:sldMk cId="2277298886" sldId="268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5:02.743" v="6354" actId="20577"/>
          <ac:spMkLst>
            <pc:docMk/>
            <pc:sldMk cId="2277298886" sldId="268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57.480" v="6517" actId="20577"/>
        <pc:sldMkLst>
          <pc:docMk/>
          <pc:sldMk cId="4150555503" sldId="269"/>
        </pc:sldMkLst>
        <pc:spChg chg="mod">
          <ac:chgData name="Matthew Sun" userId="e7206746-d10f-4eed-96d8-040216aa892c" providerId="ADAL" clId="{9845245B-7F08-40CB-AFAE-E0E187CD6553}" dt="2017-12-23T04:01:12.546" v="5421" actId="20577"/>
          <ac:spMkLst>
            <pc:docMk/>
            <pc:sldMk cId="4150555503" sldId="269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59:02.593" v="5277" actId="20577"/>
          <ac:spMkLst>
            <pc:docMk/>
            <pc:sldMk cId="4150555503" sldId="269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5:10:50.299" v="7196" actId="12"/>
        <pc:sldMkLst>
          <pc:docMk/>
          <pc:sldMk cId="3581188432" sldId="270"/>
        </pc:sldMkLst>
        <pc:spChg chg="mod">
          <ac:chgData name="Matthew Sun" userId="e7206746-d10f-4eed-96d8-040216aa892c" providerId="ADAL" clId="{9845245B-7F08-40CB-AFAE-E0E187CD6553}" dt="2017-12-23T03:35:24.129" v="3890" actId="20577"/>
          <ac:spMkLst>
            <pc:docMk/>
            <pc:sldMk cId="3581188432" sldId="270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10:50.299" v="7196" actId="12"/>
          <ac:spMkLst>
            <pc:docMk/>
            <pc:sldMk cId="3581188432" sldId="270"/>
            <ac:spMk id="18" creationId="{A41DFE75-428F-4CBD-8DD3-03D51FBAD6DC}"/>
          </ac:spMkLst>
        </pc:spChg>
      </pc:sldChg>
      <pc:sldChg chg="addSp delSp modSp add del">
        <pc:chgData name="Matthew Sun" userId="e7206746-d10f-4eed-96d8-040216aa892c" providerId="ADAL" clId="{9845245B-7F08-40CB-AFAE-E0E187CD6553}" dt="2017-12-23T04:19:18.157" v="5829" actId="2696"/>
        <pc:sldMkLst>
          <pc:docMk/>
          <pc:sldMk cId="3513646008" sldId="271"/>
        </pc:sldMkLst>
        <pc:spChg chg="add del">
          <ac:chgData name="Matthew Sun" userId="e7206746-d10f-4eed-96d8-040216aa892c" providerId="ADAL" clId="{9845245B-7F08-40CB-AFAE-E0E187CD6553}" dt="2017-12-23T04:08:30.429" v="5427" actId="2696"/>
          <ac:spMkLst>
            <pc:docMk/>
            <pc:sldMk cId="3513646008" sldId="271"/>
            <ac:spMk id="2" creationId="{4DA6AC78-6AA3-4601-BA51-2355B5241602}"/>
          </ac:spMkLst>
        </pc:spChg>
        <pc:spChg chg="mod">
          <ac:chgData name="Matthew Sun" userId="e7206746-d10f-4eed-96d8-040216aa892c" providerId="ADAL" clId="{9845245B-7F08-40CB-AFAE-E0E187CD6553}" dt="2017-12-23T03:38:20.560" v="4265" actId="2711"/>
          <ac:spMkLst>
            <pc:docMk/>
            <pc:sldMk cId="3513646008" sldId="271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4:13:44.907" v="5723" actId="2696"/>
          <ac:spMkLst>
            <pc:docMk/>
            <pc:sldMk cId="3513646008" sldId="271"/>
            <ac:spMk id="10" creationId="{520CAF39-8583-4B57-BD2F-98E680E52DD4}"/>
          </ac:spMkLst>
        </pc:spChg>
        <pc:spChg chg="mod">
          <ac:chgData name="Matthew Sun" userId="e7206746-d10f-4eed-96d8-040216aa892c" providerId="ADAL" clId="{9845245B-7F08-40CB-AFAE-E0E187CD6553}" dt="2017-12-23T03:38:24.471" v="4266" actId="20577"/>
          <ac:spMkLst>
            <pc:docMk/>
            <pc:sldMk cId="3513646008" sldId="271"/>
            <ac:spMk id="18" creationId="{A41DFE75-428F-4CBD-8DD3-03D51FBAD6DC}"/>
          </ac:spMkLst>
        </pc:spChg>
      </pc:sldChg>
      <pc:sldChg chg="addSp modSp add modNotesTx">
        <pc:chgData name="Matthew Sun" userId="e7206746-d10f-4eed-96d8-040216aa892c" providerId="ADAL" clId="{9845245B-7F08-40CB-AFAE-E0E187CD6553}" dt="2017-12-23T04:39:40.655" v="6513" actId="20577"/>
        <pc:sldMkLst>
          <pc:docMk/>
          <pc:sldMk cId="2474791611" sldId="272"/>
        </pc:sldMkLst>
        <pc:spChg chg="mod">
          <ac:chgData name="Matthew Sun" userId="e7206746-d10f-4eed-96d8-040216aa892c" providerId="ADAL" clId="{9845245B-7F08-40CB-AFAE-E0E187CD6553}" dt="2017-12-23T03:42:03.883" v="4366" actId="20577"/>
          <ac:spMkLst>
            <pc:docMk/>
            <pc:sldMk cId="2474791611" sldId="272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8:38.139" v="5272" actId="20577"/>
          <ac:spMkLst>
            <pc:docMk/>
            <pc:sldMk cId="2474791611" sldId="272"/>
            <ac:spMk id="9" creationId="{9D0BFEDF-873E-463C-80F8-377350074632}"/>
          </ac:spMkLst>
        </pc:spChg>
        <pc:spChg chg="mod">
          <ac:chgData name="Matthew Sun" userId="e7206746-d10f-4eed-96d8-040216aa892c" providerId="ADAL" clId="{9845245B-7F08-40CB-AFAE-E0E187CD6553}" dt="2017-12-23T03:58:35.053" v="5271" actId="20577"/>
          <ac:spMkLst>
            <pc:docMk/>
            <pc:sldMk cId="2474791611" sldId="272"/>
            <ac:spMk id="18" creationId="{A41DFE75-428F-4CBD-8DD3-03D51FBAD6DC}"/>
          </ac:spMkLst>
        </pc:spChg>
        <pc:cxnChg chg="add mod">
          <ac:chgData name="Matthew Sun" userId="e7206746-d10f-4eed-96d8-040216aa892c" providerId="ADAL" clId="{9845245B-7F08-40CB-AFAE-E0E187CD6553}" dt="2017-12-23T03:44:04.523" v="4441" actId="1076"/>
          <ac:cxnSpMkLst>
            <pc:docMk/>
            <pc:sldMk cId="2474791611" sldId="272"/>
            <ac:cxnSpMk id="3" creationId="{EAA43065-C726-4481-A3DC-DE502484C0F6}"/>
          </ac:cxnSpMkLst>
        </pc:cxnChg>
      </pc:sldChg>
      <pc:sldChg chg="add del">
        <pc:chgData name="Matthew Sun" userId="e7206746-d10f-4eed-96d8-040216aa892c" providerId="ADAL" clId="{9845245B-7F08-40CB-AFAE-E0E187CD6553}" dt="2017-12-23T03:49:24.935" v="4664" actId="20577"/>
        <pc:sldMkLst>
          <pc:docMk/>
          <pc:sldMk cId="273870076" sldId="273"/>
        </pc:sldMkLst>
      </pc:sldChg>
      <pc:sldChg chg="addSp modSp add ord modNotesTx">
        <pc:chgData name="Matthew Sun" userId="e7206746-d10f-4eed-96d8-040216aa892c" providerId="ADAL" clId="{9845245B-7F08-40CB-AFAE-E0E187CD6553}" dt="2017-12-23T04:39:33.942" v="6511" actId="20577"/>
        <pc:sldMkLst>
          <pc:docMk/>
          <pc:sldMk cId="324050238" sldId="273"/>
        </pc:sldMkLst>
        <pc:spChg chg="mod">
          <ac:chgData name="Matthew Sun" userId="e7206746-d10f-4eed-96d8-040216aa892c" providerId="ADAL" clId="{9845245B-7F08-40CB-AFAE-E0E187CD6553}" dt="2017-12-23T03:49:49.581" v="4736" actId="404"/>
          <ac:spMkLst>
            <pc:docMk/>
            <pc:sldMk cId="324050238" sldId="273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2:17.688" v="4929" actId="20577"/>
          <ac:spMkLst>
            <pc:docMk/>
            <pc:sldMk cId="324050238" sldId="273"/>
            <ac:spMk id="9" creationId="{A77EA833-77B5-4F54-AB37-F7696CFBC5DC}"/>
          </ac:spMkLst>
        </pc:spChg>
        <pc:spChg chg="mod">
          <ac:chgData name="Matthew Sun" userId="e7206746-d10f-4eed-96d8-040216aa892c" providerId="ADAL" clId="{9845245B-7F08-40CB-AFAE-E0E187CD6553}" dt="2017-12-23T03:51:49.411" v="4861" actId="14100"/>
          <ac:spMkLst>
            <pc:docMk/>
            <pc:sldMk cId="324050238" sldId="273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4:39:42.810" v="6514" actId="20577"/>
        <pc:sldMkLst>
          <pc:docMk/>
          <pc:sldMk cId="1162024513" sldId="274"/>
        </pc:sldMkLst>
        <pc:spChg chg="mod">
          <ac:chgData name="Matthew Sun" userId="e7206746-d10f-4eed-96d8-040216aa892c" providerId="ADAL" clId="{9845245B-7F08-40CB-AFAE-E0E187CD6553}" dt="2017-12-23T03:53:01.487" v="4938" actId="2711"/>
          <ac:spMkLst>
            <pc:docMk/>
            <pc:sldMk cId="1162024513" sldId="27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00:44.042" v="5413" actId="2711"/>
          <ac:spMkLst>
            <pc:docMk/>
            <pc:sldMk cId="1162024513" sldId="274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4:39:54.768" v="6516" actId="20577"/>
        <pc:sldMkLst>
          <pc:docMk/>
          <pc:sldMk cId="3643435959" sldId="275"/>
        </pc:sldMkLst>
        <pc:spChg chg="mod">
          <ac:chgData name="Matthew Sun" userId="e7206746-d10f-4eed-96d8-040216aa892c" providerId="ADAL" clId="{9845245B-7F08-40CB-AFAE-E0E187CD6553}" dt="2017-12-23T04:01:02.889" v="5420" actId="20577"/>
          <ac:spMkLst>
            <pc:docMk/>
            <pc:sldMk cId="3643435959" sldId="27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26:01.212" v="6102" actId="20577"/>
          <ac:spMkLst>
            <pc:docMk/>
            <pc:sldMk cId="3643435959" sldId="275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30.192" v="6510" actId="20577"/>
        <pc:sldMkLst>
          <pc:docMk/>
          <pc:sldMk cId="931934963" sldId="276"/>
        </pc:sldMkLst>
        <pc:spChg chg="mod">
          <ac:chgData name="Matthew Sun" userId="e7206746-d10f-4eed-96d8-040216aa892c" providerId="ADAL" clId="{9845245B-7F08-40CB-AFAE-E0E187CD6553}" dt="2017-12-23T04:16:17.412" v="5783" actId="404"/>
          <ac:spMkLst>
            <pc:docMk/>
            <pc:sldMk cId="931934963" sldId="276"/>
            <ac:spMk id="10" creationId="{520CAF39-8583-4B57-BD2F-98E680E52DD4}"/>
          </ac:spMkLst>
        </pc:spChg>
      </pc:sldChg>
      <pc:sldChg chg="addSp modSp add ord modNotesTx">
        <pc:chgData name="Matthew Sun" userId="e7206746-d10f-4eed-96d8-040216aa892c" providerId="ADAL" clId="{9845245B-7F08-40CB-AFAE-E0E187CD6553}" dt="2017-12-23T04:40:31.928" v="6595" actId="20577"/>
        <pc:sldMkLst>
          <pc:docMk/>
          <pc:sldMk cId="1934744058" sldId="277"/>
        </pc:sldMkLst>
        <pc:spChg chg="mod">
          <ac:chgData name="Matthew Sun" userId="e7206746-d10f-4eed-96d8-040216aa892c" providerId="ADAL" clId="{9845245B-7F08-40CB-AFAE-E0E187CD6553}" dt="2017-12-23T04:36:37.724" v="6370" actId="20577"/>
          <ac:spMkLst>
            <pc:docMk/>
            <pc:sldMk cId="1934744058" sldId="277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8:10.315" v="6500" actId="113"/>
          <ac:spMkLst>
            <pc:docMk/>
            <pc:sldMk cId="1934744058" sldId="277"/>
            <ac:spMk id="10" creationId="{520CAF39-8583-4B57-BD2F-98E680E52DD4}"/>
          </ac:spMkLst>
        </pc:spChg>
        <pc:picChg chg="add mod">
          <ac:chgData name="Matthew Sun" userId="e7206746-d10f-4eed-96d8-040216aa892c" providerId="ADAL" clId="{9845245B-7F08-40CB-AFAE-E0E187CD6553}" dt="2017-12-23T04:39:23.539" v="6505" actId="1076"/>
          <ac:picMkLst>
            <pc:docMk/>
            <pc:sldMk cId="1934744058" sldId="277"/>
            <ac:picMk id="2" creationId="{5A75616F-0418-4C80-B8F2-8C51F956E38D}"/>
          </ac:picMkLst>
        </pc:picChg>
      </pc:sldChg>
      <pc:sldChg chg="modSp add">
        <pc:chgData name="Matthew Sun" userId="e7206746-d10f-4eed-96d8-040216aa892c" providerId="ADAL" clId="{9845245B-7F08-40CB-AFAE-E0E187CD6553}" dt="2017-12-23T04:40:13.854" v="6520" actId="14100"/>
        <pc:sldMkLst>
          <pc:docMk/>
          <pc:sldMk cId="4108453537" sldId="278"/>
        </pc:sldMkLst>
        <pc:spChg chg="mod">
          <ac:chgData name="Matthew Sun" userId="e7206746-d10f-4eed-96d8-040216aa892c" providerId="ADAL" clId="{9845245B-7F08-40CB-AFAE-E0E187CD6553}" dt="2017-12-23T04:40:13.854" v="6520" actId="14100"/>
          <ac:spMkLst>
            <pc:docMk/>
            <pc:sldMk cId="4108453537" sldId="278"/>
            <ac:spMk id="10" creationId="{520CAF39-8583-4B57-BD2F-98E680E52DD4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46.578" v="6515" actId="20577"/>
        <pc:sldMkLst>
          <pc:docMk/>
          <pc:sldMk cId="1109110648" sldId="279"/>
        </pc:sldMkLst>
        <pc:spChg chg="mod">
          <ac:chgData name="Matthew Sun" userId="e7206746-d10f-4eed-96d8-040216aa892c" providerId="ADAL" clId="{9845245B-7F08-40CB-AFAE-E0E187CD6553}" dt="2017-12-23T04:30:36.991" v="6266" actId="2711"/>
          <ac:spMkLst>
            <pc:docMk/>
            <pc:sldMk cId="1109110648" sldId="279"/>
            <ac:spMk id="18" creationId="{A41DFE75-428F-4CBD-8DD3-03D51FBAD6DC}"/>
          </ac:spMkLst>
        </pc:spChg>
      </pc:sldChg>
      <pc:sldChg chg="addSp modSp add">
        <pc:chgData name="Matthew Sun" userId="e7206746-d10f-4eed-96d8-040216aa892c" providerId="ADAL" clId="{9845245B-7F08-40CB-AFAE-E0E187CD6553}" dt="2017-12-23T04:32:56.389" v="6304" actId="14100"/>
        <pc:sldMkLst>
          <pc:docMk/>
          <pc:sldMk cId="1122209708" sldId="280"/>
        </pc:sldMkLst>
        <pc:spChg chg="add mod">
          <ac:chgData name="Matthew Sun" userId="e7206746-d10f-4eed-96d8-040216aa892c" providerId="ADAL" clId="{9845245B-7F08-40CB-AFAE-E0E187CD6553}" dt="2017-12-23T04:32:56.389" v="6304" actId="14100"/>
          <ac:spMkLst>
            <pc:docMk/>
            <pc:sldMk cId="1122209708" sldId="280"/>
            <ac:spMk id="2" creationId="{1DB83201-2242-440B-ABD6-5E452EA29129}"/>
          </ac:spMkLst>
        </pc:spChg>
        <pc:spChg chg="add mod">
          <ac:chgData name="Matthew Sun" userId="e7206746-d10f-4eed-96d8-040216aa892c" providerId="ADAL" clId="{9845245B-7F08-40CB-AFAE-E0E187CD6553}" dt="2017-12-23T04:32:45.550" v="6302" actId="1076"/>
          <ac:spMkLst>
            <pc:docMk/>
            <pc:sldMk cId="1122209708" sldId="280"/>
            <ac:spMk id="18" creationId="{549276F3-46CA-4370-A685-6BC0F8D9576E}"/>
          </ac:spMkLst>
        </pc:sp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0" creationId="{913FE2A8-0B6B-4F5B-B657-793B70D6EBE6}"/>
          </ac:picMkLst>
        </pc:pic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2" creationId="{7BC95474-B655-411B-9933-52475BF0986F}"/>
          </ac:picMkLst>
        </pc:picChg>
      </pc:sldChg>
      <pc:sldChg chg="add del ord setBg">
        <pc:chgData name="Matthew Sun" userId="e7206746-d10f-4eed-96d8-040216aa892c" providerId="ADAL" clId="{9845245B-7F08-40CB-AFAE-E0E187CD6553}" dt="2017-12-23T04:40:48.830" v="6598" actId="2696"/>
        <pc:sldMkLst>
          <pc:docMk/>
          <pc:sldMk cId="898598521" sldId="281"/>
        </pc:sldMkLst>
      </pc:sldChg>
      <pc:sldChg chg="modSp add ord">
        <pc:chgData name="Matthew Sun" userId="e7206746-d10f-4eed-96d8-040216aa892c" providerId="ADAL" clId="{9845245B-7F08-40CB-AFAE-E0E187CD6553}" dt="2017-12-23T04:41:18.089" v="6635" actId="20577"/>
        <pc:sldMkLst>
          <pc:docMk/>
          <pc:sldMk cId="3941257302" sldId="281"/>
        </pc:sldMkLst>
        <pc:spChg chg="mod">
          <ac:chgData name="Matthew Sun" userId="e7206746-d10f-4eed-96d8-040216aa892c" providerId="ADAL" clId="{9845245B-7F08-40CB-AFAE-E0E187CD6553}" dt="2017-12-23T04:41:18.089" v="6635" actId="20577"/>
          <ac:spMkLst>
            <pc:docMk/>
            <pc:sldMk cId="3941257302" sldId="281"/>
            <ac:spMk id="3" creationId="{7441081A-87C6-4D68-9600-4CE00E109E36}"/>
          </ac:spMkLst>
        </pc:spChg>
      </pc:sldChg>
      <pc:sldChg chg="delSp modSp add">
        <pc:chgData name="Matthew Sun" userId="e7206746-d10f-4eed-96d8-040216aa892c" providerId="ADAL" clId="{9845245B-7F08-40CB-AFAE-E0E187CD6553}" dt="2017-12-23T04:59:11.142" v="7190" actId="20577"/>
        <pc:sldMkLst>
          <pc:docMk/>
          <pc:sldMk cId="2443842695" sldId="282"/>
        </pc:sldMkLst>
        <pc:spChg chg="mod">
          <ac:chgData name="Matthew Sun" userId="e7206746-d10f-4eed-96d8-040216aa892c" providerId="ADAL" clId="{9845245B-7F08-40CB-AFAE-E0E187CD6553}" dt="2017-12-23T04:45:33.492" v="6901" actId="20577"/>
          <ac:spMkLst>
            <pc:docMk/>
            <pc:sldMk cId="2443842695" sldId="282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59:11.142" v="7190" actId="20577"/>
          <ac:spMkLst>
            <pc:docMk/>
            <pc:sldMk cId="2443842695" sldId="282"/>
            <ac:spMk id="10" creationId="{520CAF39-8583-4B57-BD2F-98E680E52DD4}"/>
          </ac:spMkLst>
        </pc:spChg>
        <pc:picChg chg="del">
          <ac:chgData name="Matthew Sun" userId="e7206746-d10f-4eed-96d8-040216aa892c" providerId="ADAL" clId="{9845245B-7F08-40CB-AFAE-E0E187CD6553}" dt="2017-12-23T04:41:34.368" v="6654" actId="478"/>
          <ac:picMkLst>
            <pc:docMk/>
            <pc:sldMk cId="2443842695" sldId="282"/>
            <ac:picMk id="2" creationId="{5A75616F-0418-4C80-B8F2-8C51F956E38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74D44-6DEA-4E94-8A53-0CAC3272E893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2762F-C62A-44ED-AABF-CFA3CC4AE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2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0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9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4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1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28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39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2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08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8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21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2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high-level: a strong level of abstraction from the details of the computer (as opposed to machine language)</a:t>
            </a:r>
          </a:p>
          <a:p>
            <a:r>
              <a:rPr lang="en-US" dirty="0"/>
              <a:t>dynamic: at runtime, executes many instructions that are usually executed during compilation</a:t>
            </a:r>
          </a:p>
          <a:p>
            <a:r>
              <a:rPr lang="en-US" dirty="0"/>
              <a:t>interpreted: instructions executed directly, without compilation</a:t>
            </a:r>
          </a:p>
          <a:p>
            <a:r>
              <a:rPr lang="en-US" dirty="0"/>
              <a:t>untyped: doesn’t make you define the type of a variable</a:t>
            </a:r>
          </a:p>
          <a:p>
            <a:endParaRPr lang="en-US" dirty="0"/>
          </a:p>
          <a:p>
            <a:r>
              <a:rPr lang="en-US" dirty="0"/>
              <a:t>Prototype-based programming is a style of object-oriented programming where classes are not present, and behavior reuse (or inheritance in class-based languages) is performed by cloning existing objects that serve as prototypes.</a:t>
            </a:r>
          </a:p>
          <a:p>
            <a:endParaRPr lang="en-US" dirty="0"/>
          </a:p>
          <a:p>
            <a:r>
              <a:rPr lang="en-US" dirty="0"/>
              <a:t>First-class functions: functions can be stored in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7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0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8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F905-C723-4DBC-A085-67D775C71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75223-34A8-42FD-A461-E0D362440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3B3E4-7B99-4F83-A486-5A2218F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20EA-B98A-433A-98FE-AD126BDC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28AD5-BA55-4B1B-B0E4-89D25DEA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3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C190-8AF3-4C98-A60E-BD9D2110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CFE69-8D09-40F4-9C34-4B097EA8C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BF68-046C-4EDC-81F2-A428E72C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4345-D88A-4E5F-9A2B-9832AF26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C20FD-0068-4B60-A1BD-FAA91833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9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B177B-5858-42AE-BC93-6C9C4F282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614C2-24C5-463D-A2E1-080F38BB0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4134A-5724-47D7-9F71-7AA1288C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4479-1A48-4FEB-9060-A50656B4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22C62-FB7E-43DE-B998-34B27F50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C9A8-7BD0-44E2-A101-A9EE252F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41676-AE07-4007-AE73-BA302F77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87FF-23CA-4C18-BF24-833DB80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EA15E-5543-4EA9-B6FC-DCCABCE9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74E8F-FA11-449F-A7E1-64FACAFC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5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30E6-14DC-4874-84B9-49E5296C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20078-4BB6-42AF-A955-9DF345A6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0B726-0B08-4561-BD00-E0485668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581E-5CA3-43DB-BC59-F0F2B59A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7215-7AA6-49B1-85BB-395A9240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DC15-8732-43A4-A472-DA43BDDD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0D3A-2AC9-4911-8D02-DBFFE56B6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D4D51-2968-40D3-BF0E-A7627789D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F73D2-381A-42F0-8648-E7ECD6EA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6B151-D31B-482C-8345-0788A503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547FC-D7A7-4D60-9687-C84A74F6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9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4A35-4B8B-45B8-B882-01427D93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4F0B7-88D8-4D80-8A7D-BD2C159C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5A0EF-529F-49CC-88AE-6425ED5A5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F469C-7D14-47E9-B560-F784CEC2D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392E-C225-47A1-86B4-77A73BC5E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20310-846D-4E20-8686-83B225BC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B9152-D5F0-42B2-9DD4-85B039F5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C7D84-0AD2-4F8C-AF73-5D1AC19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D94E-8F6E-47DD-8E87-DE37B28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A9472-6332-4C26-9EC1-4FB63DE2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61C6E-4059-4D28-9318-CE4840D4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25EA6-86CF-49E9-A6AF-0553ECE3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0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D9F7F-B335-4DC2-9227-52BE5A33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C7925-13D4-4F22-8AAC-52A3FDFB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5830E-A1CD-4474-8AFD-5E12F116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9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A3EC-EDF7-4B1D-8B1B-03F32772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BC1-91F1-4FFC-AF0A-0B676BED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45118-E8EA-4E16-B1DF-795D43EA6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C5D66-5E00-4981-BB63-37CA34FE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92A0-DD37-4456-AC5E-AA312F90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31449-6FC4-4070-8DEE-AF9872D7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5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8C66-76D2-462A-B548-B5A021FD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E343C-56A1-437C-815F-46BAEE7D8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97B2F-D623-4478-A4A9-9E37A6007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27630-7274-48B9-952F-5B174FA5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59911-9105-4243-9296-8F0DCD82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D612-F0DE-44B6-BAAE-D8412322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2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EF0FE-FDB7-4BBB-BC9F-093BB800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EDA03-3C46-496A-BF8A-6A0AE69E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C1F86-6749-4CEE-88E9-9C08D9E83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6735-17FA-46BF-8721-D9B0F2E2BC3F}" type="datetimeFigureOut">
              <a:rPr lang="en-US" smtClean="0"/>
              <a:t>12/22/2017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44D92-3C15-4520-90B3-E8614E850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FD82A-54AE-49A4-9295-A7FCC9B10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l.it/languages/javascrip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1393455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CS+Social</a:t>
            </a: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Good</a:t>
            </a:r>
          </a:p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 106S Winter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Two scopes: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 and function local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if(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&gt; 0)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7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 (cont.)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statements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hoisted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to top of scope</a:t>
            </a:r>
          </a:p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DA1A6-4964-42D0-8B5E-DFB56FD2419D}"/>
              </a:ext>
            </a:extLst>
          </p:cNvPr>
          <p:cNvSpPr txBox="1"/>
          <p:nvPr/>
        </p:nvSpPr>
        <p:spPr>
          <a:xfrm>
            <a:off x="7221346" y="3233029"/>
            <a:ext cx="4733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657E055E-CB0F-4A8D-8228-4E2ACE1773AD}"/>
              </a:ext>
            </a:extLst>
          </p:cNvPr>
          <p:cNvSpPr/>
          <p:nvPr/>
        </p:nvSpPr>
        <p:spPr>
          <a:xfrm>
            <a:off x="5274366" y="3962929"/>
            <a:ext cx="1093304" cy="618291"/>
          </a:xfrm>
          <a:prstGeom prst="leftRightArrow">
            <a:avLst/>
          </a:prstGeom>
          <a:solidFill>
            <a:srgbClr val="06B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distinction between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double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stored in floating point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Watch out!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0.1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0.3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is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interesting: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numbers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1/0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Math.sqrt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(-1) ==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5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string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'Our startup is like Uber for blockchain and it’s going to revolutionize the way we deliver pizza. #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investpls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</a:p>
          <a:p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108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length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is string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concat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operator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'SG'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'CSSG'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useful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indexOf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charAt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search(), replace(),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toUpperCase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substr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9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cssg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&amp;&amp;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Either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Values are classified as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when values are converted to a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false, 0, “”, null, undefined,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Truthy: anything that isn’t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5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berkeley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tears: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smiles: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Unordered collection of name-value pairs called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 can be any string: 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 {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"empty"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"---"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"dashes"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Referenced either like a structure or like a hash table with string keys: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stanford.smiles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"smiles"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3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 can be added or deleted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queen = {};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queen.name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queen.name returns "</a:t>
            </a:r>
            <a:r>
              <a:rPr lang="en-US" sz="28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</a:p>
          <a:p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remove use delete: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delete queen.name;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 is now an empty object</a:t>
            </a:r>
          </a:p>
          <a:p>
            <a:endParaRPr lang="en-US" sz="28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enumerate use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():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({name: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"Alice"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age: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23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}) = 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"name"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"age"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1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Arrays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[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,];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Special objects: </a:t>
            </a: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'object’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Zero-indexed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be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sparse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polymorphic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[5]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// 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,,,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Like strings, have many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3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push, pop, shift, unshift, sort, reverse, splice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2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Checking Equality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8"/>
            <a:ext cx="54907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would win: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(loose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Compares two values for equality,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converting both values to a common type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BFEDF-873E-463C-80F8-377350074632}"/>
              </a:ext>
            </a:extLst>
          </p:cNvPr>
          <p:cNvSpPr txBox="1"/>
          <p:nvPr/>
        </p:nvSpPr>
        <p:spPr>
          <a:xfrm>
            <a:off x="6542222" y="2131658"/>
            <a:ext cx="5497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(strict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Neither value is implicitly converted before comparison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 types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unequal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false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A43065-C726-4481-A3DC-DE502484C0F6}"/>
              </a:ext>
            </a:extLst>
          </p:cNvPr>
          <p:cNvCxnSpPr/>
          <p:nvPr/>
        </p:nvCxnSpPr>
        <p:spPr>
          <a:xfrm>
            <a:off x="6204292" y="2719689"/>
            <a:ext cx="0" cy="3811942"/>
          </a:xfrm>
          <a:prstGeom prst="line">
            <a:avLst/>
          </a:prstGeom>
          <a:ln w="44450">
            <a:solidFill>
              <a:srgbClr val="06B9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791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does not have a value assigned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x has a value of undefined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can be explicitly stored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'undefined'</a:t>
            </a:r>
          </a:p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a value that represents whatever the user wants it to (sentinel)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Both are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but not equal 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!==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8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9149C0-B486-423A-BB22-B955009D1691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5ECE1-710B-4340-8670-D76C2FC8BB7A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B228B-48AE-488B-AAB6-362B78FF882C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7E358-0FB9-4AE1-B1A5-1123405569B4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0FCFA-DA57-49A3-B598-7DE80EDBE51F}"/>
              </a:ext>
            </a:extLst>
          </p:cNvPr>
          <p:cNvSpPr txBox="1"/>
          <p:nvPr/>
        </p:nvSpPr>
        <p:spPr>
          <a:xfrm>
            <a:off x="850413" y="1036033"/>
            <a:ext cx="96123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hi!!!!11!1!</a:t>
            </a:r>
          </a:p>
          <a:p>
            <a:r>
              <a:rPr lang="en-US" sz="4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are so excited to meet you!</a:t>
            </a:r>
          </a:p>
        </p:txBody>
      </p:sp>
      <p:pic>
        <p:nvPicPr>
          <p:cNvPr id="14" name="Picture 1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032146E6-066B-48D4-B95D-A56F6A96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636" r="6784" b="10601"/>
          <a:stretch/>
        </p:blipFill>
        <p:spPr>
          <a:xfrm>
            <a:off x="961008" y="2800497"/>
            <a:ext cx="2546049" cy="2396739"/>
          </a:xfrm>
          <a:prstGeom prst="rect">
            <a:avLst/>
          </a:prstGeom>
        </p:spPr>
      </p:pic>
      <p:pic>
        <p:nvPicPr>
          <p:cNvPr id="16" name="Picture 15" descr="A person in a black shirt&#10;&#10;Description generated with very high confidence">
            <a:extLst>
              <a:ext uri="{FF2B5EF4-FFF2-40B4-BE49-F238E27FC236}">
                <a16:creationId xmlns:a16="http://schemas.microsoft.com/office/drawing/2014/main" id="{4E7E4BE9-446B-4DB1-A8C6-223AF864F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6077" r="-223" b="33741"/>
          <a:stretch/>
        </p:blipFill>
        <p:spPr>
          <a:xfrm>
            <a:off x="5892295" y="2808723"/>
            <a:ext cx="2275309" cy="2388513"/>
          </a:xfrm>
          <a:prstGeom prst="rect">
            <a:avLst/>
          </a:prstGeom>
        </p:spPr>
      </p:pic>
      <p:pic>
        <p:nvPicPr>
          <p:cNvPr id="20" name="Picture 1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7D0D7D31-909C-4177-B892-D1122E003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28" y="2816096"/>
            <a:ext cx="2381140" cy="2381140"/>
          </a:xfrm>
          <a:prstGeom prst="rect">
            <a:avLst/>
          </a:prstGeom>
        </p:spPr>
      </p:pic>
      <p:pic>
        <p:nvPicPr>
          <p:cNvPr id="24" name="Picture 2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23F54F50-7658-4BDD-BE54-2F8881E41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 t="1779" r="12704" b="50275"/>
          <a:stretch/>
        </p:blipFill>
        <p:spPr>
          <a:xfrm>
            <a:off x="3504269" y="2816096"/>
            <a:ext cx="2381140" cy="238114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C8D657A-6671-41AC-8793-34828BDE2024}"/>
              </a:ext>
            </a:extLst>
          </p:cNvPr>
          <p:cNvGrpSpPr/>
          <p:nvPr/>
        </p:nvGrpSpPr>
        <p:grpSpPr>
          <a:xfrm>
            <a:off x="972656" y="5299707"/>
            <a:ext cx="2263613" cy="923330"/>
            <a:chOff x="997613" y="5585093"/>
            <a:chExt cx="2263613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7C3773-0FA8-46FF-B3E8-4F39CC4845CB}"/>
                </a:ext>
              </a:extLst>
            </p:cNvPr>
            <p:cNvSpPr txBox="1"/>
            <p:nvPr/>
          </p:nvSpPr>
          <p:spPr>
            <a:xfrm>
              <a:off x="1020912" y="5585093"/>
              <a:ext cx="22403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</a:t>
              </a:r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Agrawal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ashia@stanford.edu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1B8615-A456-4794-BC1B-F5F845AFE86F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77C9F7-BFA3-4A1E-A100-70979AD2D45A}"/>
              </a:ext>
            </a:extLst>
          </p:cNvPr>
          <p:cNvGrpSpPr/>
          <p:nvPr/>
        </p:nvGrpSpPr>
        <p:grpSpPr>
          <a:xfrm>
            <a:off x="3504269" y="5309168"/>
            <a:ext cx="2275261" cy="898480"/>
            <a:chOff x="997613" y="5585093"/>
            <a:chExt cx="2275261" cy="8984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8BBAC2-0D64-4D2F-91AE-F7D26DA61BA6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Ryan Cohen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6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rrcohen@stanford.edu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FD5A3AF-C96B-456A-B2ED-E9DFA7E0A232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946975-E1EE-43DC-9A71-9C7ECA7F0DA5}"/>
              </a:ext>
            </a:extLst>
          </p:cNvPr>
          <p:cNvGrpSpPr/>
          <p:nvPr/>
        </p:nvGrpSpPr>
        <p:grpSpPr>
          <a:xfrm>
            <a:off x="5892295" y="5309168"/>
            <a:ext cx="2275261" cy="907941"/>
            <a:chOff x="997613" y="5585093"/>
            <a:chExt cx="2275261" cy="90794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9DA96E-8475-4B18-B150-3548180AFF29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Kevin </a:t>
              </a:r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Khieu</a:t>
              </a:r>
              <a:endPara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‘18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kkhieu@stanford.edu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9018FD-D985-41D9-80AC-9C547E17CED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0F4B01-F4A7-4066-825A-87C86A62279D}"/>
              </a:ext>
            </a:extLst>
          </p:cNvPr>
          <p:cNvGrpSpPr/>
          <p:nvPr/>
        </p:nvGrpSpPr>
        <p:grpSpPr>
          <a:xfrm>
            <a:off x="8162028" y="5301473"/>
            <a:ext cx="2599443" cy="907941"/>
            <a:chOff x="997613" y="5585093"/>
            <a:chExt cx="2325220" cy="9079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EC4CD1-9760-4FF3-B1E7-0C8B8F857F75}"/>
                </a:ext>
              </a:extLst>
            </p:cNvPr>
            <p:cNvSpPr txBox="1"/>
            <p:nvPr/>
          </p:nvSpPr>
          <p:spPr>
            <a:xfrm>
              <a:off x="1025212" y="5585093"/>
              <a:ext cx="229762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Matthew Sun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‘20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mattsun@stanford.edu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7936F9-A865-4DF0-8B2E-AB0A87F7385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BBBF8B-562A-4BCE-BA27-A0B5DCBFF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0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Conditionals &amp; Loops </a:t>
            </a:r>
            <a:r>
              <a: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(you know the drill…)</a:t>
            </a:r>
            <a:endParaRPr lang="en-US" sz="5400" dirty="0">
              <a:solidFill>
                <a:srgbClr val="06B9B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608047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&lt;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++)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10 times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EA833-77B5-4F54-AB37-F7696CFBC5DC}"/>
              </a:ext>
            </a:extLst>
          </p:cNvPr>
          <p:cNvSpPr txBox="1"/>
          <p:nvPr/>
        </p:nvSpPr>
        <p:spPr>
          <a:xfrm>
            <a:off x="7136295" y="2131659"/>
            <a:ext cx="54996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while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while condition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is truthy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5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421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untyped parameters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isGoodPerson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'Definitely. No question.'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 else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'Maybe? Like, it’s possible.'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functions return a value; default is undefined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3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672352" cy="4672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(routine)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routine.toString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routine(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(x) {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x);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return x+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08453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Console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Chrome: 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 click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Inspect Element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or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command + alt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Mac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 or ctrl + shift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Windows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</a:t>
            </a: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5616F-0418-4C80-B8F2-8C51F956E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38" y="4070651"/>
            <a:ext cx="8367132" cy="23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funzo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assignment time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put your knowledge to the test by making a program that helps your friends feel better!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Copy the code at into </a:t>
            </a:r>
            <a:r>
              <a:rPr lang="en-US" sz="2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bit.ly/cs106js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into a repl.it and fill in the code for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saySomethingNice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upliftingQuote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inspiringQuote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soothingQuote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13934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 you next time, friends!</a:t>
            </a:r>
          </a:p>
          <a:p>
            <a:endParaRPr lang="en-US" sz="3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5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 </a:t>
            </a:r>
            <a:r>
              <a:rPr lang="en-US" sz="11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well why not, HUH????</a:t>
            </a:r>
          </a:p>
        </p:txBody>
      </p:sp>
      <p:pic>
        <p:nvPicPr>
          <p:cNvPr id="10" name="Picture 9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512BB2D0-A101-4131-AFAB-A91EA102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70" y="2288912"/>
            <a:ext cx="5619729" cy="374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3CF77F-6BEB-43AA-B730-B0D004864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9756" y="2971340"/>
            <a:ext cx="3676870" cy="2451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D9643-9EBE-4392-BAB6-82C3905A8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92" y="2358528"/>
            <a:ext cx="1991638" cy="3676870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7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A7088B-DFA0-4532-81F0-DA5BDFD31FE4}"/>
              </a:ext>
            </a:extLst>
          </p:cNvPr>
          <p:cNvSpPr txBox="1"/>
          <p:nvPr/>
        </p:nvSpPr>
        <p:spPr>
          <a:xfrm>
            <a:off x="850413" y="2131659"/>
            <a:ext cx="51543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Thursdays, 4:30 – 6:20 PM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Littlefield 107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DURATION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 weeks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CREDIT/GRADING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unit, Pass/Fail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5D02C2-D357-478B-94C0-0F20B7F0F031}"/>
              </a:ext>
            </a:extLst>
          </p:cNvPr>
          <p:cNvSpPr txBox="1"/>
          <p:nvPr/>
        </p:nvSpPr>
        <p:spPr>
          <a:xfrm>
            <a:off x="6415671" y="2131659"/>
            <a:ext cx="51543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Attendance (≥9/10)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Checkoff forms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reflections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Ashi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Agrawal, Ryan Cohen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Kevin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Khieu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Matthew Sun</a:t>
            </a:r>
          </a:p>
          <a:p>
            <a:endParaRPr lang="en-US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Bring your laptops to every class!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0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43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DB83201-2242-440B-ABD6-5E452EA29129}"/>
              </a:ext>
            </a:extLst>
          </p:cNvPr>
          <p:cNvSpPr/>
          <p:nvPr/>
        </p:nvSpPr>
        <p:spPr>
          <a:xfrm rot="13007961">
            <a:off x="4305898" y="5365908"/>
            <a:ext cx="1049881" cy="295865"/>
          </a:xfrm>
          <a:prstGeom prst="rightArrow">
            <a:avLst/>
          </a:prstGeom>
          <a:solidFill>
            <a:srgbClr val="77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276F3-46CA-4370-A685-6BC0F8D9576E}"/>
              </a:ext>
            </a:extLst>
          </p:cNvPr>
          <p:cNvSpPr txBox="1"/>
          <p:nvPr/>
        </p:nvSpPr>
        <p:spPr>
          <a:xfrm>
            <a:off x="5210149" y="5694888"/>
            <a:ext cx="2872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we’ll use this!</a:t>
            </a:r>
          </a:p>
        </p:txBody>
      </p:sp>
    </p:spTree>
    <p:extLst>
      <p:ext uri="{BB962C8B-B14F-4D97-AF65-F5344CB8AC3E}">
        <p14:creationId xmlns:p14="http://schemas.microsoft.com/office/powerpoint/2010/main" val="112220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CAA071-297B-4F10-8289-59637FF430E0}"/>
              </a:ext>
            </a:extLst>
          </p:cNvPr>
          <p:cNvSpPr txBox="1"/>
          <p:nvPr/>
        </p:nvSpPr>
        <p:spPr>
          <a:xfrm>
            <a:off x="5931885" y="1937526"/>
            <a:ext cx="515434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WIKIPEDIA: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high-level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untyped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interpreted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programming language</a:t>
            </a:r>
          </a:p>
          <a:p>
            <a:endParaRPr lang="en-US" sz="14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prototype-based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functions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600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object-oriented programming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62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program some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…but first, open</a:t>
            </a: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repl.it/languages/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javascript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98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 variables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dynamic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typing</a:t>
            </a:r>
          </a:p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should print out ‘undefined’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42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‘number’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“CS106S rocks”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‘string’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44219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1499</Words>
  <Application>Microsoft Office PowerPoint</Application>
  <PresentationFormat>Widescreen</PresentationFormat>
  <Paragraphs>328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 Light</vt:lpstr>
      <vt:lpstr>Arial</vt:lpstr>
      <vt:lpstr>Lato</vt:lpstr>
      <vt:lpstr>Wingdings</vt:lpstr>
      <vt:lpstr>Consolas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Sun</dc:creator>
  <cp:lastModifiedBy>Matthew Sun</cp:lastModifiedBy>
  <cp:revision>8</cp:revision>
  <dcterms:created xsi:type="dcterms:W3CDTF">2017-12-23T01:01:29Z</dcterms:created>
  <dcterms:modified xsi:type="dcterms:W3CDTF">2017-12-23T05:10:53Z</dcterms:modified>
</cp:coreProperties>
</file>